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Built for Zero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6, 2018</a:t>
            </a:r>
          </a:p>
          <a:p>
            <a:r>
              <a:rPr lang="en-US" dirty="0" smtClean="0"/>
              <a:t>Torrie Kopp Mueller, </a:t>
            </a:r>
            <a:r>
              <a:rPr lang="en-US" dirty="0" err="1" smtClean="0"/>
              <a:t>CoC</a:t>
            </a:r>
            <a:r>
              <a:rPr lang="en-US" dirty="0" smtClean="0"/>
              <a:t>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69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October Learning Session: Detroit, 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Local Team Attendees: Torrie Kopp Mueller, Sarah Anderson, Angel </a:t>
            </a:r>
            <a:r>
              <a:rPr lang="en-US" sz="3200" dirty="0" err="1" smtClean="0"/>
              <a:t>Kinnie</a:t>
            </a:r>
            <a:r>
              <a:rPr lang="en-US" sz="3200" dirty="0" smtClean="0"/>
              <a:t>, Brenda Konkel</a:t>
            </a:r>
          </a:p>
          <a:p>
            <a:pPr marL="0" indent="0">
              <a:buNone/>
            </a:pPr>
            <a:endParaRPr lang="en-US" sz="32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3200" dirty="0" smtClean="0"/>
              <a:t>Set a Functional Zero Goal for Veterans: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Madison/Dane County </a:t>
            </a:r>
            <a:r>
              <a:rPr lang="en-US" sz="3200" dirty="0" err="1" smtClean="0"/>
              <a:t>CoC</a:t>
            </a:r>
            <a:r>
              <a:rPr lang="en-US" sz="3200" dirty="0" smtClean="0"/>
              <a:t> will be down to 24 Veterans 	on the list in September 2019.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8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Match Veterans with appropriate level of housing services. </a:t>
            </a:r>
          </a:p>
          <a:p>
            <a:r>
              <a:rPr lang="en-US" sz="3600" dirty="0" smtClean="0"/>
              <a:t>2. Have clear communication between VA, SSVF and Coordinated Entry. </a:t>
            </a:r>
          </a:p>
          <a:p>
            <a:r>
              <a:rPr lang="en-US" sz="3600" dirty="0" smtClean="0"/>
              <a:t>3. Fully utilize all Veteran resources available (including SSVF and </a:t>
            </a:r>
            <a:r>
              <a:rPr lang="en-US" sz="3600" dirty="0" err="1" smtClean="0"/>
              <a:t>Honorbound</a:t>
            </a:r>
            <a:r>
              <a:rPr lang="en-US" sz="3600" dirty="0" smtClean="0"/>
              <a:t>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69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Local participation began in 2015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Coordinated by Community Solutions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Rigorous national change effort designed to help a core group of committed US </a:t>
            </a:r>
            <a:r>
              <a:rPr lang="en-US" sz="2800" dirty="0" err="1" smtClean="0"/>
              <a:t>communites</a:t>
            </a:r>
            <a:r>
              <a:rPr lang="en-US" sz="2800" dirty="0" smtClean="0"/>
              <a:t> end chronic and veteran homelessness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There are 64 Built for Zero Communities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Now looking at youth, family and non-chronic adult homelessness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Looking into racial disparity data</a:t>
            </a:r>
          </a:p>
        </p:txBody>
      </p:sp>
    </p:spTree>
    <p:extLst>
      <p:ext uri="{BB962C8B-B14F-4D97-AF65-F5344CB8AC3E}">
        <p14:creationId xmlns:p14="http://schemas.microsoft.com/office/powerpoint/2010/main" val="123649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Veterans Experiencing Homelessness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6300" y="1879601"/>
            <a:ext cx="100965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69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 Inflow &amp; Outflow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9800" y="2109788"/>
            <a:ext cx="9537700" cy="4049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79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Adults Experiencing Chronic Homelessness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2082801"/>
            <a:ext cx="9151620" cy="39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8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Inflow and Outflow: Chronic Homelessness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7280" y="1879601"/>
            <a:ext cx="9913620" cy="412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46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Priority List: Current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Adults: November 5, 2018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Families: November 5, 2018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832600" y="2933700"/>
            <a:ext cx="3416300" cy="2095499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1701800" y="2933701"/>
            <a:ext cx="3289299" cy="2095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8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on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Reduction in behavior related transfer requests. </a:t>
            </a:r>
          </a:p>
          <a:p>
            <a:endParaRPr lang="en-US" sz="3600" dirty="0" smtClean="0"/>
          </a:p>
          <a:p>
            <a:r>
              <a:rPr lang="en-US" sz="3600" dirty="0" smtClean="0"/>
              <a:t>2. Redo the Built for Zero By-Name List Scorecard.</a:t>
            </a:r>
          </a:p>
          <a:p>
            <a:endParaRPr lang="en-US" sz="3600" dirty="0" smtClean="0"/>
          </a:p>
          <a:p>
            <a:r>
              <a:rPr lang="en-US" sz="3600" dirty="0" smtClean="0"/>
              <a:t>3. Build the Will event.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614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6500" y="393700"/>
            <a:ext cx="9309099" cy="56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68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203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Wingdings</vt:lpstr>
      <vt:lpstr>Retrospect</vt:lpstr>
      <vt:lpstr>Built for Zero Update</vt:lpstr>
      <vt:lpstr>Quick Recap</vt:lpstr>
      <vt:lpstr>Veterans Experiencing Homelessness</vt:lpstr>
      <vt:lpstr>Veteran Inflow &amp; Outflow</vt:lpstr>
      <vt:lpstr>Single Adults Experiencing Chronic Homelessness</vt:lpstr>
      <vt:lpstr>Inflow and Outflow: Chronic Homelessness</vt:lpstr>
      <vt:lpstr>Housing Priority List: Current Numbers</vt:lpstr>
      <vt:lpstr>Update on Projects</vt:lpstr>
      <vt:lpstr>PowerPoint Presentation</vt:lpstr>
      <vt:lpstr>October Learning Session: Detroit, MI</vt:lpstr>
      <vt:lpstr>Projects</vt:lpstr>
    </vt:vector>
  </TitlesOfParts>
  <Company>City of 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Built for Zero Update</dc:title>
  <dc:creator>Kopp Mueller, Torrie</dc:creator>
  <cp:lastModifiedBy>Kopp Mueller, Torrie</cp:lastModifiedBy>
  <cp:revision>6</cp:revision>
  <dcterms:created xsi:type="dcterms:W3CDTF">2018-11-05T23:31:09Z</dcterms:created>
  <dcterms:modified xsi:type="dcterms:W3CDTF">2018-11-06T16:14:32Z</dcterms:modified>
</cp:coreProperties>
</file>